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83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PC 4\Desktop\безопасность\Новая папка (4)\детская безопасность\969028504bf8695b4218409414453e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638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3438" y="5805264"/>
            <a:ext cx="3672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Составили воспитатели МБДОУ </a:t>
            </a:r>
            <a:endParaRPr lang="ru-RU" dirty="0" smtClean="0"/>
          </a:p>
          <a:p>
            <a:r>
              <a:rPr lang="ru-RU" dirty="0" smtClean="0"/>
              <a:t>«Детский сад №8 г</a:t>
            </a:r>
            <a:r>
              <a:rPr lang="ru-RU" dirty="0" smtClean="0"/>
              <a:t>. </a:t>
            </a:r>
            <a:r>
              <a:rPr lang="ru-RU" dirty="0" smtClean="0"/>
              <a:t>Выборга»</a:t>
            </a:r>
            <a:endParaRPr lang="ru-RU" dirty="0" smtClean="0"/>
          </a:p>
          <a:p>
            <a:r>
              <a:rPr lang="ru-RU" smtClean="0"/>
              <a:t> </a:t>
            </a:r>
            <a:r>
              <a:rPr lang="ru-RU" dirty="0" err="1" smtClean="0"/>
              <a:t>Кириловская</a:t>
            </a:r>
            <a:r>
              <a:rPr lang="ru-RU" dirty="0" smtClean="0"/>
              <a:t> Е. А. Кудрявцева Е.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453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C 4\Desktop\безопасность\Новая папка (4)\детская безопасность\1A4nyYfpvV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181" y="548680"/>
            <a:ext cx="8197275" cy="576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484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 4\Desktop\безопасность\Новая папка (4)\детская безопасность\hello_html_7d5ba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689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 4\Desktop\безопасность\Новая папка (4)\детская безопасность\hello_html_23f9d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509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C 4\Desktop\безопасность\Новая папка (4)\детская безопасность\hello_html_116fc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663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C 4\Desktop\безопасность\Новая папка (4)\детская безопасность\g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87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2237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 4\Desktop\безопасность\Новая папка (4)\детская безопасность\hello_html_m1ae6a3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9921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 4\Desktop\безопасность\Новая папка (4)\детская безопасность\hello_html_be232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882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C 4\Desktop\безопасность\Новая папка (4)\детская безопасность\hello_html_m4bcde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7630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PC 4\Desktop\безопасность\Новая папка (4)\детская безопасность\img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2083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C 4\Desktop\безопасность\Новая папка (4)\детская безопасность\hello_html_m3d2df8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031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 4\Desktop\безопасность\Новая папка (4)\детская безопасность\bd14ce44603f02fee4078c2843859f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5548"/>
            <a:ext cx="854300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911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C 4\Desktop\безопасность\Новая папка (4)\детская безопасность\359649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2411"/>
            <a:ext cx="8630143" cy="560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951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C 4\Desktop\безопасность\Новая папка (4)\детская безопасность\bezopasnost-detej-shkole-kartinkah_14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20" y="692696"/>
            <a:ext cx="7778912" cy="547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1223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C 4\Desktop\безопасность\Новая папка (4)\детская безопасность\703666_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45" y="548680"/>
            <a:ext cx="798808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2988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PC 4\Desktop\безопасность\Новая папка (4)\детская безопасность\hello_html_27e62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7152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C 4\Desktop\безопасность\Новая папка (4)\детская безопасность\hello_html_661e6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9517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C 4\Desktop\безопасность\Новая папка (4)\детская безопасность\hello_html_m4e9e3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4227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C 4\Desktop\безопасность\Новая папка (4)\детская безопасность\hello_html_m6ecc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1519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PC 4\Desktop\безопасность\Новая папка (4)\детская безопасность\hello_html_m310907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0643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безопасность\Новая папка (4)\детская безопасность\bezopasnost_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60444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306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 4\Desktop\безопасность\Новая папка (4)\детская безопасность\g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44272" cy="601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730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 4\Desktop\безопасность\Новая папка (4)\детская безопасность\hello_html_5a534e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033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 4\Desktop\безопасность\Новая папка (4)\детская безопасность\hello_html_4e0e06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694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 4\Desktop\безопасность\Новая папка (4)\детская безопасность\hello_html_m7e751b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7713"/>
            <a:ext cx="7620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854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 4\Desktop\безопасность\Новая папка (4)\детская безопасность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964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 4\Desktop\безопасность\Новая папка (4)\детская безопасность\703666_2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45" y="548680"/>
            <a:ext cx="819291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881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 4\Desktop\безопасность\Новая папка (4)\детская безопасность\2204955-6a8b6875d440bb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08" y="692696"/>
            <a:ext cx="7976939" cy="561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5246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</Words>
  <Application>Microsoft Office PowerPoint</Application>
  <PresentationFormat>Экран (4:3)</PresentationFormat>
  <Paragraphs>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 4</dc:creator>
  <cp:lastModifiedBy>User</cp:lastModifiedBy>
  <cp:revision>5</cp:revision>
  <dcterms:created xsi:type="dcterms:W3CDTF">2018-02-21T10:20:11Z</dcterms:created>
  <dcterms:modified xsi:type="dcterms:W3CDTF">2018-02-27T06:19:17Z</dcterms:modified>
</cp:coreProperties>
</file>