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7" r:id="rId18"/>
    <p:sldId id="283" r:id="rId19"/>
    <p:sldId id="273" r:id="rId20"/>
    <p:sldId id="276" r:id="rId21"/>
    <p:sldId id="278" r:id="rId22"/>
    <p:sldId id="274" r:id="rId23"/>
    <p:sldId id="275" r:id="rId24"/>
    <p:sldId id="280" r:id="rId25"/>
    <p:sldId id="279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79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92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6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76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7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8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9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3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3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9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83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91E2-963E-490C-8E74-888A1C5ED243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6E50-8024-448B-BE08-6D5FDE861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87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 Совместный физкультурно-музыкальный досуг </a:t>
            </a:r>
            <a:r>
              <a:rPr lang="ru-RU" sz="2800" b="1" dirty="0"/>
              <a:t>для детей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/>
              <a:t>в средней группе </a:t>
            </a:r>
            <a:r>
              <a:rPr lang="ru-RU" sz="2800" b="1" dirty="0"/>
              <a:t>с родителями «Моё солнышко» 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     Цель: </a:t>
            </a:r>
            <a:r>
              <a:rPr lang="ru-RU" dirty="0"/>
              <a:t>Помочь родителям и детям ощутить радость, удовольствие от совместной двигательно-игровой деятельности. Способствовать развитию у родителей и детей умения настраиваться друг на друга, чувствовать партнёра в совместной двигательно-игровой деятельности. Развивать у детей ориентировку в пространстве, силу, ловкость и смелость.</a:t>
            </a:r>
          </a:p>
          <a:p>
            <a:r>
              <a:rPr lang="ru-RU" b="1" dirty="0"/>
              <a:t>     Задачи: </a:t>
            </a:r>
            <a:r>
              <a:rPr lang="ru-RU" dirty="0"/>
              <a:t>1.</a:t>
            </a:r>
            <a:r>
              <a:rPr lang="ru-RU" b="1" dirty="0"/>
              <a:t> </a:t>
            </a:r>
            <a:r>
              <a:rPr lang="ru-RU" dirty="0" smtClean="0"/>
              <a:t>Создать </a:t>
            </a:r>
            <a:r>
              <a:rPr lang="ru-RU" dirty="0"/>
              <a:t>комфортную эмоционально-психологическую атмосферу для родителей и детей.</a:t>
            </a:r>
          </a:p>
          <a:p>
            <a:r>
              <a:rPr lang="ru-RU" dirty="0"/>
              <a:t>2. Помочь родителям установить эмоциональный контакт с ребёнком, расширяя диапазон их невербального общения.</a:t>
            </a:r>
          </a:p>
          <a:p>
            <a:r>
              <a:rPr lang="ru-RU" dirty="0"/>
              <a:t>3. Содействовать возникновению у родителей и детей чувства радости, удовольствия от совместных игр.</a:t>
            </a:r>
          </a:p>
          <a:p>
            <a:r>
              <a:rPr lang="ru-RU" dirty="0"/>
              <a:t>4. Обогащать двигательный опыт детей, развивать ориентировку в пространстве, координацию движений.</a:t>
            </a:r>
          </a:p>
          <a:p>
            <a:r>
              <a:rPr lang="ru-RU" dirty="0"/>
              <a:t>5. Содействовать эмоциональному сближению родителя с ребёнком.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0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/>
              <a:t> Физкультурный досуг </a:t>
            </a:r>
            <a:r>
              <a:rPr lang="ru-RU" sz="3600" b="1" dirty="0"/>
              <a:t>в старшей группе с участием родителей «Веселые старты»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Задачи:</a:t>
            </a:r>
            <a:r>
              <a:rPr lang="ru-RU" dirty="0"/>
              <a:t> Привлекать родителей к активному участию в спортивной жизни детского сада. Помочь им ощутить радость от совместной двигательной деятельности, установить эмоционально-тактильный контакт с детьми.</a:t>
            </a:r>
          </a:p>
          <a:p>
            <a:r>
              <a:rPr lang="ru-RU" dirty="0"/>
              <a:t>Закрепить навыки детей, полученные на занятиях физической культуры. Совершенствовать двигательные умения детей в беге, прыжках, метании мяча в цель.</a:t>
            </a:r>
          </a:p>
          <a:p>
            <a:r>
              <a:rPr lang="ru-RU" dirty="0"/>
              <a:t>Развивать умение действовать по сигналу, ловкость, быстроту реакции, внимание. Воспитывать выдержку, доброжелательность.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3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7724" y="5500049"/>
            <a:ext cx="466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Хочешь ты побить рекорд? Так тебе поможет ( </a:t>
            </a:r>
            <a:r>
              <a:rPr lang="ru-RU" sz="2000" dirty="0" smtClean="0">
                <a:solidFill>
                  <a:srgbClr val="FFFF00"/>
                </a:solidFill>
              </a:rPr>
              <a:t>спорт</a:t>
            </a:r>
            <a:r>
              <a:rPr lang="ru-RU" sz="2000" dirty="0">
                <a:solidFill>
                  <a:srgbClr val="FFFF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108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3385" y="5076967"/>
            <a:ext cx="4148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Утром </a:t>
            </a:r>
            <a:r>
              <a:rPr lang="ru-RU" sz="2000" dirty="0">
                <a:solidFill>
                  <a:srgbClr val="FFFF00"/>
                </a:solidFill>
              </a:rPr>
              <a:t>раньше поднимайся, прыгай, бегай, </a:t>
            </a:r>
            <a:r>
              <a:rPr lang="ru-RU" sz="2000" dirty="0" smtClean="0">
                <a:solidFill>
                  <a:srgbClr val="FFFF00"/>
                </a:solidFill>
              </a:rPr>
              <a:t>отжимайся,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для</a:t>
            </a:r>
            <a:r>
              <a:rPr lang="ru-RU" sz="2000" dirty="0">
                <a:solidFill>
                  <a:srgbClr val="FFFF00"/>
                </a:solidFill>
              </a:rPr>
              <a:t>  здоровья, для </a:t>
            </a:r>
            <a:r>
              <a:rPr lang="ru-RU" sz="2000" dirty="0" smtClean="0">
                <a:solidFill>
                  <a:srgbClr val="FFFF00"/>
                </a:solidFill>
              </a:rPr>
              <a:t>порядка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людям </a:t>
            </a:r>
            <a:r>
              <a:rPr lang="ru-RU" sz="2000" dirty="0">
                <a:solidFill>
                  <a:srgbClr val="FFFF00"/>
                </a:solidFill>
              </a:rPr>
              <a:t>всем нужна   (зарядка).</a:t>
            </a:r>
          </a:p>
        </p:txBody>
      </p:sp>
    </p:spTree>
    <p:extLst>
      <p:ext uri="{BB962C8B-B14F-4D97-AF65-F5344CB8AC3E}">
        <p14:creationId xmlns:p14="http://schemas.microsoft.com/office/powerpoint/2010/main" val="34271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2442" y="5227093"/>
            <a:ext cx="4271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Чтоб большим спортсменом стать, нужно очень много знать,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вам </a:t>
            </a:r>
            <a:r>
              <a:rPr lang="ru-RU" sz="2000" dirty="0">
                <a:solidFill>
                  <a:srgbClr val="FFFF00"/>
                </a:solidFill>
              </a:rPr>
              <a:t>поможет здесь сноровка, </a:t>
            </a:r>
            <a:r>
              <a:rPr lang="ru-RU" sz="2000" dirty="0" smtClean="0">
                <a:solidFill>
                  <a:srgbClr val="FFFF00"/>
                </a:solidFill>
              </a:rPr>
              <a:t>и, конечно </a:t>
            </a:r>
            <a:r>
              <a:rPr lang="ru-RU" sz="2000" dirty="0">
                <a:solidFill>
                  <a:srgbClr val="FFFF00"/>
                </a:solidFill>
              </a:rPr>
              <a:t>(тренировка).</a:t>
            </a:r>
          </a:p>
        </p:txBody>
      </p:sp>
    </p:spTree>
    <p:extLst>
      <p:ext uri="{BB962C8B-B14F-4D97-AF65-F5344CB8AC3E}">
        <p14:creationId xmlns:p14="http://schemas.microsoft.com/office/powerpoint/2010/main" val="5594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2567" y="6209731"/>
            <a:ext cx="39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Широко </a:t>
            </a:r>
            <a:r>
              <a:rPr lang="ru-RU" sz="2000" dirty="0">
                <a:solidFill>
                  <a:srgbClr val="FFFF00"/>
                </a:solidFill>
              </a:rPr>
              <a:t>ш</a:t>
            </a:r>
            <a:r>
              <a:rPr lang="ru-RU" sz="2000" dirty="0" smtClean="0">
                <a:solidFill>
                  <a:srgbClr val="FFFF00"/>
                </a:solidFill>
              </a:rPr>
              <a:t>агаем, ноги поднимаем.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73" y="5663821"/>
            <a:ext cx="4408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А, теперь присели и пошли!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0681" y="5609230"/>
            <a:ext cx="402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Дружная команда!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48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3385" y="5336275"/>
            <a:ext cx="405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Вместе весело играть!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5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8101" y="5513696"/>
            <a:ext cx="350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Прыгать, бегать и скакать!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94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364" y="5691116"/>
            <a:ext cx="2415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«Кенгуру»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78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8870" y="5500047"/>
            <a:ext cx="4105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Вместе, весело поем мы песенку о папе.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761" y="5568287"/>
            <a:ext cx="3261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Папа – Вперед!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6340" y="5390866"/>
            <a:ext cx="3807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Мама – не урони!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86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3510" y="536357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«Поехали»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6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3636" y="5472752"/>
            <a:ext cx="3357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Только вперед!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8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8101" y="5527343"/>
            <a:ext cx="3548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Мамуля – давай!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Дочка- держись!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58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3260" y="5486400"/>
            <a:ext cx="4394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Осенние листья, кружась, облетают.</a:t>
            </a:r>
          </a:p>
          <a:p>
            <a:pPr algn="ctr"/>
            <a:r>
              <a:rPr lang="ru-RU" sz="2000" dirty="0">
                <a:solidFill>
                  <a:srgbClr val="FFFF00"/>
                </a:solidFill>
              </a:rPr>
              <a:t>Под музыку ветра танцуют они.</a:t>
            </a:r>
          </a:p>
        </p:txBody>
      </p:sp>
    </p:spTree>
    <p:extLst>
      <p:ext uri="{BB962C8B-B14F-4D97-AF65-F5344CB8AC3E}">
        <p14:creationId xmlns:p14="http://schemas.microsoft.com/office/powerpoint/2010/main" val="424136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1940" y="5595582"/>
            <a:ext cx="504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</a:rPr>
              <a:t>И ветер с листочками очень </a:t>
            </a:r>
            <a:r>
              <a:rPr lang="ru-RU" sz="2000" dirty="0" smtClean="0">
                <a:solidFill>
                  <a:srgbClr val="FFFF00"/>
                </a:solidFill>
              </a:rPr>
              <a:t>желают,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Чтоб </a:t>
            </a:r>
            <a:r>
              <a:rPr lang="ru-RU" sz="2000" dirty="0">
                <a:solidFill>
                  <a:srgbClr val="FFFF00"/>
                </a:solidFill>
              </a:rPr>
              <a:t>вы станцевать с ними вместе смогли.</a:t>
            </a:r>
          </a:p>
        </p:txBody>
      </p:sp>
    </p:spTree>
    <p:extLst>
      <p:ext uri="{BB962C8B-B14F-4D97-AF65-F5344CB8AC3E}">
        <p14:creationId xmlns:p14="http://schemas.microsoft.com/office/powerpoint/2010/main" val="24874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2191" y="5213445"/>
            <a:ext cx="4681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</a:rPr>
              <a:t>Пусть оптимизм не иссякает и бьёт фонтаном вдохновение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Вам СПАСИБО говорим, за бесконечное движение!</a:t>
            </a:r>
          </a:p>
        </p:txBody>
      </p:sp>
    </p:spTree>
    <p:extLst>
      <p:ext uri="{BB962C8B-B14F-4D97-AF65-F5344CB8AC3E}">
        <p14:creationId xmlns:p14="http://schemas.microsoft.com/office/powerpoint/2010/main" val="299393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4836" y="4858603"/>
            <a:ext cx="4749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Чтоб на славу нам сегодня отдохнуть,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Продолжаем замечательный наш путь.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Ждёт забава – не дождётся храбрецов,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Вызываем добровольцев – молодцов.</a:t>
            </a:r>
          </a:p>
        </p:txBody>
      </p:sp>
    </p:spTree>
    <p:extLst>
      <p:ext uri="{BB962C8B-B14F-4D97-AF65-F5344CB8AC3E}">
        <p14:creationId xmlns:p14="http://schemas.microsoft.com/office/powerpoint/2010/main" val="38527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4006" y="682388"/>
            <a:ext cx="335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Для меня всегда герой –</a:t>
            </a:r>
          </a:p>
          <a:p>
            <a:r>
              <a:rPr lang="ru-RU" sz="2000" dirty="0">
                <a:solidFill>
                  <a:schemeClr val="bg1"/>
                </a:solidFill>
              </a:rPr>
              <a:t>Самый лучший ПАПА мой!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9051" y="409433"/>
            <a:ext cx="3712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Нельзя мне больше плакать!</a:t>
            </a:r>
          </a:p>
          <a:p>
            <a:r>
              <a:rPr lang="ru-RU" sz="2000" dirty="0">
                <a:solidFill>
                  <a:schemeClr val="bg1"/>
                </a:solidFill>
              </a:rPr>
              <a:t>Есть важная причина –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Вчера сказал мне папа,</a:t>
            </a:r>
          </a:p>
          <a:p>
            <a:r>
              <a:rPr lang="ru-RU" sz="2000" dirty="0">
                <a:solidFill>
                  <a:schemeClr val="bg1"/>
                </a:solidFill>
              </a:rPr>
              <a:t>Что я уже мужчина!</a:t>
            </a:r>
          </a:p>
        </p:txBody>
      </p:sp>
    </p:spTree>
    <p:extLst>
      <p:ext uri="{BB962C8B-B14F-4D97-AF65-F5344CB8AC3E}">
        <p14:creationId xmlns:p14="http://schemas.microsoft.com/office/powerpoint/2010/main" val="2057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0738" y="5248893"/>
            <a:ext cx="3930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Может он в футбол играть,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Может книжку мне читать,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Может суп мне разогреть,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Может мультики смотреть!</a:t>
            </a:r>
          </a:p>
        </p:txBody>
      </p:sp>
    </p:spTree>
    <p:extLst>
      <p:ext uri="{BB962C8B-B14F-4D97-AF65-F5344CB8AC3E}">
        <p14:creationId xmlns:p14="http://schemas.microsoft.com/office/powerpoint/2010/main" val="38505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2618" y="6056416"/>
            <a:ext cx="406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Совместное рисование «Ладошки»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743" y="6032665"/>
            <a:ext cx="377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Совместное рисование «Ладошки»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7018" y="5106390"/>
            <a:ext cx="320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Совместное рисование «Ладошки»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0135" y="5973288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Совместное рисование «Ладошки»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321</Words>
  <Application>Microsoft Office PowerPoint</Application>
  <PresentationFormat>Произвольный</PresentationFormat>
  <Paragraphs>53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Совместный физкультурно-музыкальный досуг для детей в средней группе с родителями «Моё солнышко»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Физкультурный досуг в старшей группе с участием родителей «Веселые старты»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совместного физкультурно-музыкального досуга для детей в средней группе с родителями «Моё солнышко»</dc:title>
  <dc:creator>Елена Кириловская</dc:creator>
  <cp:lastModifiedBy>user</cp:lastModifiedBy>
  <cp:revision>11</cp:revision>
  <dcterms:created xsi:type="dcterms:W3CDTF">2016-12-10T22:08:12Z</dcterms:created>
  <dcterms:modified xsi:type="dcterms:W3CDTF">2016-12-19T08:43:01Z</dcterms:modified>
</cp:coreProperties>
</file>